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1" d="100"/>
          <a:sy n="71" d="100"/>
        </p:scale>
        <p:origin x="67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907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5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643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3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337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32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41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0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3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5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5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4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4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90392-ED5F-4C2C-96E8-EC66A6936F4C}" type="datetimeFigureOut">
              <a:rPr lang="en-US" smtClean="0"/>
              <a:t>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6968DD-B0BB-4BBA-BC5C-A05F7B025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7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F11FA-7297-1DAF-09B8-EF16586742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945" y="1123121"/>
            <a:ext cx="7766936" cy="1798983"/>
          </a:xfrm>
        </p:spPr>
        <p:txBody>
          <a:bodyPr/>
          <a:lstStyle/>
          <a:p>
            <a:pPr algn="ctr"/>
            <a:r>
              <a:rPr lang="ar-EG" b="1" dirty="0">
                <a:latin typeface="Almarai ExtraBold" pitchFamily="2" charset="-78"/>
                <a:cs typeface="Almarai ExtraBold" pitchFamily="2" charset="-78"/>
              </a:rPr>
              <a:t>الــــــــــــرؤيــــــــــــــــا</a:t>
            </a:r>
            <a:endParaRPr lang="en-US" b="1" dirty="0">
              <a:latin typeface="Almarai ExtraBold" pitchFamily="2" charset="-78"/>
              <a:cs typeface="Almarai Extra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640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82D8C-1361-A103-D226-18E7F5A02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هوية .......الشخصية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8E2BF-E02E-986B-E313-36B09B1C4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50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221A0-48CF-D535-65EA-4417F40EB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/>
              <a:t>الأشخاص المؤثرين في عائلتك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BE47A-54AA-3978-FC7F-CE9D806DA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14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A6A89-FF98-AA38-E65D-47D888EE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dirty="0"/>
              <a:t>الممتلكات الخاصة التي نحلم بامتلاكها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7C806-98ED-CCD8-33B1-CA49A6AFE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11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A4BE-668B-B79D-6D93-3E852EEEC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الوظيفة المستقبلية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62737-E33E-C7D3-17A6-5C56094F4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3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9F025-D05D-F593-CB3A-FDB6104B3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شهادات التقدير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5F94B-2BE6-66D8-86C3-96B91D7B8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0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E59A6-8BFF-FFC9-44B8-0A2924071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الأهداف الصحية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216D0-0B66-33DC-EE48-E5F2DC569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68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C7DBA4-3F57-40CA-9581-51126C6D5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الأماكن التي ترغب بالسفر إليها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3E0A8A-25E5-4D14-ADFE-2658B6B6A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6228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DC2C73-D8B0-4C7C-B9A7-6246D64DB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المبادئ التي تتحلى بها ولا يمكن التنازل عنها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962E4D-E921-4811-8B1D-185DE5177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34203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32</Words>
  <Application>Microsoft Office PowerPoint</Application>
  <PresentationFormat>شاشة عريضة</PresentationFormat>
  <Paragraphs>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5" baseType="lpstr">
      <vt:lpstr>Almarai ExtraBold</vt:lpstr>
      <vt:lpstr>Arial</vt:lpstr>
      <vt:lpstr>Tahoma</vt:lpstr>
      <vt:lpstr>Trebuchet MS</vt:lpstr>
      <vt:lpstr>Wingdings 3</vt:lpstr>
      <vt:lpstr>Facet</vt:lpstr>
      <vt:lpstr>الــــــــــــرؤيــــــــــــــــا</vt:lpstr>
      <vt:lpstr>هوية .......الشخصية </vt:lpstr>
      <vt:lpstr>الأشخاص المؤثرين في عائلتك </vt:lpstr>
      <vt:lpstr>الممتلكات الخاصة التي نحلم بامتلاكها </vt:lpstr>
      <vt:lpstr>الوظيفة المستقبلية </vt:lpstr>
      <vt:lpstr>شهادات التقدير </vt:lpstr>
      <vt:lpstr>الأهداف الصحية </vt:lpstr>
      <vt:lpstr>الأماكن التي ترغب بالسفر إليها </vt:lpstr>
      <vt:lpstr>المبادئ التي تتحلى بها ولا يمكن التنازل عنها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الــــــــــــرؤيــــــــــــــــا</dc:title>
  <dc:creator>Samia Alhasanat</dc:creator>
  <cp:lastModifiedBy>Samiya El Hasanat</cp:lastModifiedBy>
  <cp:revision>2</cp:revision>
  <dcterms:created xsi:type="dcterms:W3CDTF">2023-01-14T14:32:37Z</dcterms:created>
  <dcterms:modified xsi:type="dcterms:W3CDTF">2023-01-15T08:16:55Z</dcterms:modified>
</cp:coreProperties>
</file>